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4" r:id="rId10"/>
    <p:sldId id="274" r:id="rId11"/>
    <p:sldId id="265" r:id="rId12"/>
    <p:sldId id="275" r:id="rId13"/>
    <p:sldId id="266" r:id="rId14"/>
    <p:sldId id="267" r:id="rId15"/>
    <p:sldId id="268" r:id="rId16"/>
    <p:sldId id="278" r:id="rId17"/>
    <p:sldId id="271" r:id="rId18"/>
    <p:sldId id="269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9B113-41F3-44DE-8A5D-8EB22994658C}" type="datetimeFigureOut">
              <a:rPr lang="uk-UA" smtClean="0"/>
              <a:pPr/>
              <a:t>24.11.2017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5BC75-149D-412E-B2F8-E0ECB19FBEA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1...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08" r="27451"/>
          <a:stretch>
            <a:fillRect/>
          </a:stretch>
        </p:blipFill>
        <p:spPr>
          <a:xfrm>
            <a:off x="3500430" y="214290"/>
            <a:ext cx="2343373" cy="6643710"/>
          </a:xfrm>
          <a:prstGeom prst="rect">
            <a:avLst/>
          </a:prstGeom>
        </p:spPr>
      </p:pic>
      <p:pic>
        <p:nvPicPr>
          <p:cNvPr id="6" name="Рисунок 5" descr="агилера 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00" r="21500"/>
          <a:stretch>
            <a:fillRect/>
          </a:stretch>
        </p:blipFill>
        <p:spPr>
          <a:xfrm>
            <a:off x="6143636" y="142852"/>
            <a:ext cx="2357454" cy="6496050"/>
          </a:xfrm>
          <a:prstGeom prst="rect">
            <a:avLst/>
          </a:prstGeom>
        </p:spPr>
      </p:pic>
      <p:pic>
        <p:nvPicPr>
          <p:cNvPr id="7" name="Рисунок 6" descr="св.корсет1+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58792"/>
            <a:ext cx="3643338" cy="6599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72152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моделі корсетів</a:t>
            </a:r>
            <a:r>
              <a:rPr lang="en-US" sz="54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uk-UA" sz="54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4400" b="1" dirty="0" smtClean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44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-корсет-пояс</a:t>
            </a:r>
          </a:p>
          <a:p>
            <a:r>
              <a:rPr lang="uk-UA" sz="4400" b="1" dirty="0" err="1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-корсет</a:t>
            </a:r>
            <a:r>
              <a:rPr lang="uk-UA" sz="44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під груди</a:t>
            </a:r>
          </a:p>
          <a:p>
            <a:r>
              <a:rPr lang="uk-UA" sz="4400" b="1" dirty="0" err="1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-корсет</a:t>
            </a:r>
            <a:r>
              <a:rPr lang="uk-UA" sz="44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половини грудей</a:t>
            </a:r>
          </a:p>
          <a:p>
            <a:r>
              <a:rPr lang="uk-UA" sz="4400" b="1" dirty="0" err="1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-класичний</a:t>
            </a:r>
            <a:r>
              <a:rPr lang="uk-UA" sz="44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корсет</a:t>
            </a:r>
            <a:endParaRPr lang="ru-RU" sz="4400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r>
              <a:rPr lang="en-US" sz="4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                 </a:t>
            </a:r>
            <a:r>
              <a:rPr lang="uk-UA" sz="4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корсет-пояс</a:t>
            </a:r>
            <a:endParaRPr lang="uk-UA" sz="4400" b="1" cap="none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aunPenh" pitchFamily="2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25" y="428604"/>
            <a:ext cx="2450595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38867"/>
            <a:ext cx="2000264" cy="661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яс-корсет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1285835"/>
            <a:ext cx="3714776" cy="557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---.jpg"/>
          <p:cNvPicPr>
            <a:picLocks noChangeAspect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714356"/>
            <a:ext cx="3643338" cy="555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---.pn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214422"/>
            <a:ext cx="350046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algn="ctr"/>
            <a:r>
              <a:rPr lang="uk-UA" dirty="0" smtClean="0"/>
              <a:t>           </a:t>
            </a:r>
            <a:r>
              <a:rPr lang="uk-UA" sz="4400" b="1" cap="none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корсет під груди</a:t>
            </a:r>
            <a:endParaRPr lang="uk-UA" sz="4400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cs typeface="DaunPenh" pitchFamily="2" charset="0"/>
            </a:endParaRPr>
          </a:p>
        </p:txBody>
      </p:sp>
      <p:pic>
        <p:nvPicPr>
          <p:cNvPr id="3" name="Рисунок 2" descr="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67" y="1428736"/>
            <a:ext cx="3624033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henskie-korsety-vo-vsej-ih-krase-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71736" cy="399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-chem-nosit-korset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корсет до половини грудей</a:t>
            </a:r>
            <a:endParaRPr lang="uk-UA" sz="4400" b="1" cap="none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aunPenh" pitchFamily="2" charset="0"/>
            </a:endParaRPr>
          </a:p>
        </p:txBody>
      </p:sp>
      <p:pic>
        <p:nvPicPr>
          <p:cNvPr id="3" name="Рисунок 2" descr="krasivye-korsety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3174" y="2071670"/>
            <a:ext cx="3143272" cy="478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henskie-korsety-vo-vsej-ih-krase-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838" y="1428736"/>
            <a:ext cx="3605032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...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38811"/>
            <a:ext cx="2714612" cy="441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класичний корсет</a:t>
            </a:r>
            <a:endParaRPr lang="uk-UA" sz="4400" b="1" cap="none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aunPenh" pitchFamily="2" charset="0"/>
            </a:endParaRPr>
          </a:p>
        </p:txBody>
      </p:sp>
      <p:pic>
        <p:nvPicPr>
          <p:cNvPr id="7" name="Рисунок 6" descr="12.gif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86578" y="190500"/>
            <a:ext cx="1928826" cy="6667500"/>
          </a:xfrm>
          <a:prstGeom prst="rect">
            <a:avLst/>
          </a:prstGeom>
        </p:spPr>
      </p:pic>
      <p:pic>
        <p:nvPicPr>
          <p:cNvPr id="8" name="Рисунок 7" descr="c7.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87"/>
          <a:stretch>
            <a:fillRect/>
          </a:stretch>
        </p:blipFill>
        <p:spPr>
          <a:xfrm>
            <a:off x="1" y="1071546"/>
            <a:ext cx="3399366" cy="5786454"/>
          </a:xfrm>
          <a:prstGeom prst="rect">
            <a:avLst/>
          </a:prstGeom>
        </p:spPr>
      </p:pic>
      <p:pic>
        <p:nvPicPr>
          <p:cNvPr id="6" name="Рисунок 5" descr="kak_i_s_chem_nosit_korset-5+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1809715"/>
            <a:ext cx="3786214" cy="5048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осторон..jpg"/>
          <p:cNvPicPr>
            <a:picLocks noChangeAspect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14290"/>
            <a:ext cx="8358246" cy="647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nurov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1142984"/>
            <a:ext cx="8394495" cy="397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шнурування спереду</a:t>
            </a:r>
            <a:endParaRPr lang="uk-UA" sz="4400" b="1" cap="none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aunPenh" pitchFamily="2" charset="0"/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643050"/>
            <a:ext cx="3810000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henskie-korsety-vo-vsej-ih-krase-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57298"/>
            <a:ext cx="291527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перед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5074" y="1428736"/>
            <a:ext cx="2928926" cy="513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б</a:t>
            </a:r>
            <a:r>
              <a:rPr lang="uk-UA" sz="4400" b="1" cap="none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ічне </a:t>
            </a:r>
            <a:r>
              <a:rPr lang="uk-UA" sz="4400" b="1" cap="none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aunPenh" pitchFamily="2" charset="0"/>
              </a:rPr>
              <a:t>шнурування</a:t>
            </a:r>
            <a:endParaRPr lang="uk-UA" sz="4400" b="1" cap="none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aunPenh" pitchFamily="2" charset="0"/>
            </a:endParaRPr>
          </a:p>
        </p:txBody>
      </p:sp>
      <p:pic>
        <p:nvPicPr>
          <p:cNvPr id="3" name="Рисунок 2" descr="сбоку..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214422"/>
            <a:ext cx="3596475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887-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1238235"/>
            <a:ext cx="4000528" cy="526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znamenitosti-v-korsetah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003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0"/>
            <a:ext cx="33575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namenitosti-v-korsetah-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5" y="26691"/>
            <a:ext cx="2857520" cy="683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aunPenh"/>
              </a:rPr>
              <a:t>                  шнурування ззаду</a:t>
            </a:r>
            <a:endParaRPr lang="uk-UA" sz="4400" b="1" cap="none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DaunPenh"/>
            </a:endParaRPr>
          </a:p>
        </p:txBody>
      </p:sp>
      <p:pic>
        <p:nvPicPr>
          <p:cNvPr id="3" name="Рисунок 2" descr="zhenskie-korsety-vo-vsej-ih-krase-1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68" y="1965499"/>
            <a:ext cx="5431532" cy="47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рсет..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66"/>
            <a:ext cx="3571868" cy="238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...jpg"/>
          <p:cNvPicPr>
            <a:picLocks noChangeAspect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143248"/>
            <a:ext cx="2643206" cy="352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rasivye-korsety-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147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namenitosti-v-korsetah-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4263" y="1"/>
            <a:ext cx="3964091" cy="664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rasivye-korsety-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6032" y="0"/>
            <a:ext cx="2457968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3........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926" y="0"/>
            <a:ext cx="3429024" cy="6858000"/>
          </a:xfrm>
          <a:prstGeom prst="rect">
            <a:avLst/>
          </a:prstGeom>
        </p:spPr>
      </p:pic>
      <p:pic>
        <p:nvPicPr>
          <p:cNvPr id="11" name="Рисунок 10" descr="с3......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41" r="25000"/>
          <a:stretch>
            <a:fillRect/>
          </a:stretch>
        </p:blipFill>
        <p:spPr>
          <a:xfrm>
            <a:off x="6215042" y="0"/>
            <a:ext cx="2928957" cy="6858000"/>
          </a:xfrm>
          <a:prstGeom prst="rect">
            <a:avLst/>
          </a:prstGeom>
        </p:spPr>
      </p:pic>
      <p:pic>
        <p:nvPicPr>
          <p:cNvPr id="8" name="Рисунок 7" descr="3.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03" t="6250" r="24975"/>
          <a:stretch>
            <a:fillRect/>
          </a:stretch>
        </p:blipFill>
        <p:spPr>
          <a:xfrm>
            <a:off x="0" y="-22"/>
            <a:ext cx="2571736" cy="685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4..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91" r="9551" b="3125"/>
          <a:stretch>
            <a:fillRect/>
          </a:stretch>
        </p:blipFill>
        <p:spPr>
          <a:xfrm>
            <a:off x="571472" y="214290"/>
            <a:ext cx="2156564" cy="3071834"/>
          </a:xfrm>
          <a:prstGeom prst="rect">
            <a:avLst/>
          </a:prstGeom>
        </p:spPr>
      </p:pic>
      <p:pic>
        <p:nvPicPr>
          <p:cNvPr id="9" name="Рисунок 8" descr="с4......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25" t="44029" r="26875" b="2833"/>
          <a:stretch>
            <a:fillRect/>
          </a:stretch>
        </p:blipFill>
        <p:spPr>
          <a:xfrm rot="475258">
            <a:off x="14054" y="3172158"/>
            <a:ext cx="2807318" cy="3509147"/>
          </a:xfrm>
          <a:prstGeom prst="rect">
            <a:avLst/>
          </a:prstGeom>
        </p:spPr>
      </p:pic>
      <p:pic>
        <p:nvPicPr>
          <p:cNvPr id="10" name="Рисунок 9" descr="с4........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25" r="34375" b="19791"/>
          <a:stretch>
            <a:fillRect/>
          </a:stretch>
        </p:blipFill>
        <p:spPr>
          <a:xfrm>
            <a:off x="6072198" y="928670"/>
            <a:ext cx="2643174" cy="2214578"/>
          </a:xfrm>
          <a:prstGeom prst="rect">
            <a:avLst/>
          </a:prstGeom>
        </p:spPr>
      </p:pic>
      <p:pic>
        <p:nvPicPr>
          <p:cNvPr id="6" name="Рисунок 5" descr="с4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0" t="5085" r="6521" b="5085"/>
          <a:stretch>
            <a:fillRect/>
          </a:stretch>
        </p:blipFill>
        <p:spPr>
          <a:xfrm>
            <a:off x="3428992" y="0"/>
            <a:ext cx="2377671" cy="3500438"/>
          </a:xfrm>
          <a:prstGeom prst="rect">
            <a:avLst/>
          </a:prstGeom>
        </p:spPr>
      </p:pic>
      <p:pic>
        <p:nvPicPr>
          <p:cNvPr id="8" name="Рисунок 7" descr="12345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1" t="15000" r="5036" b="7500"/>
          <a:stretch>
            <a:fillRect/>
          </a:stretch>
        </p:blipFill>
        <p:spPr>
          <a:xfrm>
            <a:off x="6072198" y="3214686"/>
            <a:ext cx="2545267" cy="3357586"/>
          </a:xfrm>
          <a:prstGeom prst="rect">
            <a:avLst/>
          </a:prstGeom>
        </p:spPr>
      </p:pic>
      <p:pic>
        <p:nvPicPr>
          <p:cNvPr id="12" name="Рисунок 11" descr="Рисунок 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3243305"/>
            <a:ext cx="2702073" cy="361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henskie-korsety-vo-vsej-ih-krase-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3357538"/>
            <a:ext cx="237051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henskie-korsety-vo-vsej-ih-krase-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04701"/>
            <a:ext cx="4920050" cy="335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henskie-korsety-vo-vsej-ih-krase-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214290"/>
            <a:ext cx="4762544" cy="357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-----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14290"/>
            <a:ext cx="2928958" cy="341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38" descr="002q7rfe (300x423, 2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00108"/>
            <a:ext cx="3000396" cy="453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682" descr="http://rusalochka.files.wordpress.com/2011/02/54404_or.jpg?w=6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27986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elena-gomez-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43" y="2299994"/>
            <a:ext cx="2845957" cy="455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8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928670"/>
            <a:ext cx="40140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8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928670"/>
            <a:ext cx="4000528" cy="475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686800" cy="10842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unPenh" pitchFamily="2" charset="0"/>
              </a:rPr>
              <a:t>        </a:t>
            </a:r>
            <a:r>
              <a:rPr lang="uk-UA" sz="4400" b="1" cap="none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unPenh" pitchFamily="2" charset="0"/>
              </a:rPr>
              <a:t>декоративний</a:t>
            </a:r>
            <a:endParaRPr lang="uk-UA" sz="4400" b="1" cap="none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DaunPenh" pitchFamily="2" charset="0"/>
            </a:endParaRPr>
          </a:p>
        </p:txBody>
      </p:sp>
      <p:pic>
        <p:nvPicPr>
          <p:cNvPr id="6" name="Рисунок 5" descr="с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428736"/>
            <a:ext cx="3429003" cy="5143504"/>
          </a:xfrm>
          <a:prstGeom prst="rect">
            <a:avLst/>
          </a:prstGeom>
        </p:spPr>
      </p:pic>
      <p:pic>
        <p:nvPicPr>
          <p:cNvPr id="7" name="Рисунок 6" descr="с7..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"/>
            <a:ext cx="35004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DaunPenh" pitchFamily="2" charset="0"/>
              </a:rPr>
              <a:t>корегуючий</a:t>
            </a:r>
            <a:endParaRPr lang="uk-UA" sz="44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DaunPenh" pitchFamily="2" charset="0"/>
            </a:endParaRPr>
          </a:p>
        </p:txBody>
      </p:sp>
      <p:pic>
        <p:nvPicPr>
          <p:cNvPr id="7" name="Рисунок 6" descr="с8..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173347"/>
            <a:ext cx="2714644" cy="5684653"/>
          </a:xfrm>
          <a:prstGeom prst="rect">
            <a:avLst/>
          </a:prstGeom>
        </p:spPr>
      </p:pic>
      <p:pic>
        <p:nvPicPr>
          <p:cNvPr id="8" name="Рисунок 7" descr="с8...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14488"/>
            <a:ext cx="3002050" cy="5143512"/>
          </a:xfrm>
          <a:prstGeom prst="rect">
            <a:avLst/>
          </a:prstGeom>
        </p:spPr>
      </p:pic>
      <p:pic>
        <p:nvPicPr>
          <p:cNvPr id="11" name="Рисунок 10" descr="++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805" y="1027465"/>
            <a:ext cx="3953103" cy="583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646</TotalTime>
  <Words>39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декоративний</vt:lpstr>
      <vt:lpstr>корегуючий</vt:lpstr>
      <vt:lpstr>Презентация PowerPoint</vt:lpstr>
      <vt:lpstr>                 корсет-пояс</vt:lpstr>
      <vt:lpstr>Презентация PowerPoint</vt:lpstr>
      <vt:lpstr>           корсет під груди</vt:lpstr>
      <vt:lpstr>корсет до половини грудей</vt:lpstr>
      <vt:lpstr>класичний корсет</vt:lpstr>
      <vt:lpstr>Презентация PowerPoint</vt:lpstr>
      <vt:lpstr>Презентация PowerPoint</vt:lpstr>
      <vt:lpstr>шнурування спереду</vt:lpstr>
      <vt:lpstr>бічне шнурування</vt:lpstr>
      <vt:lpstr>                  шнурування ззаду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Paul</cp:lastModifiedBy>
  <cp:revision>65</cp:revision>
  <dcterms:created xsi:type="dcterms:W3CDTF">2017-11-09T20:03:25Z</dcterms:created>
  <dcterms:modified xsi:type="dcterms:W3CDTF">2017-11-24T10:30:10Z</dcterms:modified>
</cp:coreProperties>
</file>